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577" r:id="rId2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18" autoAdjust="0"/>
    <p:restoredTop sz="79970" autoAdjust="0"/>
  </p:normalViewPr>
  <p:slideViewPr>
    <p:cSldViewPr snapToGrid="0" showGuides="1">
      <p:cViewPr varScale="1">
        <p:scale>
          <a:sx n="88" d="100"/>
          <a:sy n="88" d="100"/>
        </p:scale>
        <p:origin x="183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6B11BFA5-BB4B-3842-90C1-7AEFFD1DFE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kumimoji="1" sz="1200">
                <a:latin typeface="Calibri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8EE49DC-7243-9645-9C3D-13070E188F5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kumimoji="1" sz="1200">
                <a:latin typeface="Calibri" charset="0"/>
                <a:ea typeface="宋体" charset="-122"/>
              </a:defRPr>
            </a:lvl1pPr>
          </a:lstStyle>
          <a:p>
            <a:pPr>
              <a:defRPr/>
            </a:pPr>
            <a:fld id="{F18D93C7-8EF2-4F30-B882-486092E2B0C5}" type="datetimeFigureOut">
              <a:rPr lang="zh-CN" altLang="en-US"/>
              <a:pPr>
                <a:defRPr/>
              </a:pPr>
              <a:t>2021/3/2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6A3C175-B351-D248-9890-2E8811BD81F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kumimoji="1" sz="1200">
                <a:latin typeface="Calibri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幻灯片编号占位符 4">
            <a:extLst>
              <a:ext uri="{FF2B5EF4-FFF2-40B4-BE49-F238E27FC236}">
                <a16:creationId xmlns:a16="http://schemas.microsoft.com/office/drawing/2014/main" id="{FAD4EF29-C62B-C540-93DA-153D07ECA0D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/>
            </a:lvl1pPr>
          </a:lstStyle>
          <a:p>
            <a:pPr>
              <a:defRPr/>
            </a:pPr>
            <a:fld id="{7095D0D0-5BB6-46C1-BA00-5573F35967E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B608840-4225-A247-BBD3-BC64992A65B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3091D3-B7A6-C44A-94CC-4005366AF35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9D176F4-9EE4-4936-9B79-CE49E97DDE0D}" type="datetimeFigureOut">
              <a:rPr lang="zh-CN" altLang="en-US"/>
              <a:pPr>
                <a:defRPr/>
              </a:pPr>
              <a:t>2021/3/2</a:t>
            </a:fld>
            <a:endParaRPr lang="zh-CN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512D81B-30AC-C847-9E93-210573D8A27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F7EE965-8E5D-8C49-B4BA-377FC174C6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  <a:endParaRPr lang="zh-CN" alt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4788CC-4DF8-8A48-8ED2-9B2E308C68D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823AB8-7708-EE4E-8272-17AC65FEDB4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540D55D-C605-431B-8306-ABC6C276E23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>
            <a:extLst>
              <a:ext uri="{FF2B5EF4-FFF2-40B4-BE49-F238E27FC236}">
                <a16:creationId xmlns:a16="http://schemas.microsoft.com/office/drawing/2014/main" id="{5C3864B6-209F-41B9-9E2C-306B5988A3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备注占位符 2">
            <a:extLst>
              <a:ext uri="{FF2B5EF4-FFF2-40B4-BE49-F238E27FC236}">
                <a16:creationId xmlns:a16="http://schemas.microsoft.com/office/drawing/2014/main" id="{B522FC4D-EBBF-4D6F-9A9A-FD8830C1EB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kumimoji="1" lang="zh-CN" altLang="en-US" dirty="0"/>
          </a:p>
        </p:txBody>
      </p:sp>
      <p:sp>
        <p:nvSpPr>
          <p:cNvPr id="7172" name="灯片编号占位符 3">
            <a:extLst>
              <a:ext uri="{FF2B5EF4-FFF2-40B4-BE49-F238E27FC236}">
                <a16:creationId xmlns:a16="http://schemas.microsoft.com/office/drawing/2014/main" id="{6163C777-1AFB-40CE-9223-2B26921CA8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06CC6F0F-9582-4308-A907-3D7167574FB9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6961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0A9CCA9-64C4-4CE5-8330-4F199025D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C6C30-F8FC-4CD9-9829-134428DE7EF8}" type="datetimeFigureOut">
              <a:rPr lang="zh-CN" altLang="en-US"/>
              <a:pPr>
                <a:defRPr/>
              </a:pPr>
              <a:t>2021/3/2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47F5F3B-2CCC-43DA-B54A-CCDCD36B0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125906B-6CD3-46E0-A143-A557CCBAC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78826-B292-4687-A95C-CFEC380005D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1051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E4443C6-190B-446D-9214-4E07B7F61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40AC8-1821-4F17-85CE-8A4F54856D28}" type="datetimeFigureOut">
              <a:rPr lang="zh-CN" altLang="en-US"/>
              <a:pPr>
                <a:defRPr/>
              </a:pPr>
              <a:t>2021/3/2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F5D6471-319A-45F1-BF35-0663D7358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7EEC522-2FE6-4374-81A7-3FDFD7F52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30038-4549-41BA-A47D-719D1825AD0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619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1A7169B-C179-43AE-BCA8-743852C57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C6669-5248-4156-8501-91068B3B71BE}" type="datetimeFigureOut">
              <a:rPr lang="zh-CN" altLang="en-US"/>
              <a:pPr>
                <a:defRPr/>
              </a:pPr>
              <a:t>2021/3/2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568438E-6B96-4FAF-A6F3-78C877C65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788AA26-8C2D-42DC-A5F2-D38257803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D0788-953F-4963-95BF-D2970E46846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5692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30B66922-65BB-4B51-A2A5-48632C572F4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82688"/>
            <a:ext cx="8677275" cy="13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C:\Users\user\Desktop\webwxgetmsgimg (3).jpg">
            <a:extLst>
              <a:ext uri="{FF2B5EF4-FFF2-40B4-BE49-F238E27FC236}">
                <a16:creationId xmlns:a16="http://schemas.microsoft.com/office/drawing/2014/main" id="{4A482CF6-89A6-4B3A-9F7E-78499605181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6237288"/>
            <a:ext cx="3636963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845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日期占位符 3">
            <a:extLst>
              <a:ext uri="{FF2B5EF4-FFF2-40B4-BE49-F238E27FC236}">
                <a16:creationId xmlns:a16="http://schemas.microsoft.com/office/drawing/2014/main" id="{7711E91A-78AA-4ACC-8952-A862D5520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44D7A-4933-4E31-B006-A90DBDDAD8AF}" type="datetimeFigureOut">
              <a:rPr lang="zh-CN" altLang="en-US"/>
              <a:pPr>
                <a:defRPr/>
              </a:pPr>
              <a:t>2021/3/2</a:t>
            </a:fld>
            <a:endParaRPr lang="zh-CN" altLang="en-US"/>
          </a:p>
        </p:txBody>
      </p:sp>
      <p:sp>
        <p:nvSpPr>
          <p:cNvPr id="7" name="页脚占位符 4">
            <a:extLst>
              <a:ext uri="{FF2B5EF4-FFF2-40B4-BE49-F238E27FC236}">
                <a16:creationId xmlns:a16="http://schemas.microsoft.com/office/drawing/2014/main" id="{3958F113-8F64-41DF-87A8-9FFDDAAA9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5">
            <a:extLst>
              <a:ext uri="{FF2B5EF4-FFF2-40B4-BE49-F238E27FC236}">
                <a16:creationId xmlns:a16="http://schemas.microsoft.com/office/drawing/2014/main" id="{679F736B-F97D-4F7E-A8F9-C0E0DA02A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8C320-797F-4345-9BDD-826954960C5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537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00A784E-A807-4533-B032-A1784D86D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59262-CD9D-43FD-A8E0-1E2B44DA3F3F}" type="datetimeFigureOut">
              <a:rPr lang="zh-CN" altLang="en-US"/>
              <a:pPr>
                <a:defRPr/>
              </a:pPr>
              <a:t>2021/3/2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6F1066A-5D26-4049-B538-990A5B28C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F1E6F70-154A-487B-8366-F275FD4C2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FBC10-0036-48C8-84D7-EC6D436BF82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0432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D66DA764-9A8D-48AB-BCCE-6BB085A6B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50908-BB89-45EB-874F-E3D5E4CF902F}" type="datetimeFigureOut">
              <a:rPr lang="zh-CN" altLang="en-US"/>
              <a:pPr>
                <a:defRPr/>
              </a:pPr>
              <a:t>2021/3/2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CAFC3D42-E904-45D6-8B42-6D4E0B5C8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41D6D426-51B2-41C4-99EC-9668C9A0C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67E23-0BBD-4A06-97BA-FE1692C7BD4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1305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671DB2C7-772E-4A96-8DB0-D97E14429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6644B-5348-4E6B-95B1-557D187B091A}" type="datetimeFigureOut">
              <a:rPr lang="zh-CN" altLang="en-US"/>
              <a:pPr>
                <a:defRPr/>
              </a:pPr>
              <a:t>2021/3/2</a:t>
            </a:fld>
            <a:endParaRPr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E7D65AE1-FFC6-45DF-86DF-D647503DC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88D9BD02-21FD-4301-9C9D-50EF5A5BC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B5F54-07DD-49E6-82DC-F5092440B7C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6955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D611EBE4-26F5-4266-933A-81FA769C4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D4059-BFCC-4ADC-9613-31021D3935B7}" type="datetimeFigureOut">
              <a:rPr lang="zh-CN" altLang="en-US"/>
              <a:pPr>
                <a:defRPr/>
              </a:pPr>
              <a:t>2021/3/2</a:t>
            </a:fld>
            <a:endParaRPr lang="zh-CN" altLang="en-US"/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3144F878-A526-4B3A-8ECE-709CB288E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05718711-0366-48E2-8B26-0D4F43D58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E96E4-8AA9-4D61-9865-1EEEBB19596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7417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4EFFC0B-3624-4EBE-A34E-BDEBC2179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9A167-F2BF-4F04-9D4D-A329A8C28142}" type="datetimeFigureOut">
              <a:rPr lang="zh-CN" altLang="en-US"/>
              <a:pPr>
                <a:defRPr/>
              </a:pPr>
              <a:t>2021/3/2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6D3F570-54A7-4269-9F7B-0911F4D17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B3325A5-B0AC-4A76-9FA4-4BC3CA1F0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4950" y="63404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78C3C-D1CE-4006-B0BA-4A1986D3C00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8348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A21BE6AE-8861-466E-A9C9-0AD5539F3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67448-9FC9-4B5A-8A9A-610F2874ADC2}" type="datetimeFigureOut">
              <a:rPr lang="zh-CN" altLang="en-US"/>
              <a:pPr>
                <a:defRPr/>
              </a:pPr>
              <a:t>2021/3/2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C28D12BD-54E6-4ABB-9E45-39FA80658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79DDAD08-859C-46A5-A8F6-6BDDF5B29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8352F-6495-419E-9EA2-9CF75E74E85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9997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A66540EB-0E53-4113-A7FA-AA1948138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3A5F5-4640-4A3A-AFA3-A65F90274D19}" type="datetimeFigureOut">
              <a:rPr lang="zh-CN" altLang="en-US"/>
              <a:pPr>
                <a:defRPr/>
              </a:pPr>
              <a:t>2021/3/2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C13CCF56-91F3-4334-AB40-E9EF67145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7B782546-4F7E-4BAE-BD0C-3B64D4AA7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89CEC-6B77-4910-ADB9-887AE5C907A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122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246FA180-13E8-4AFD-AB70-EE1F34234EA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B5AD0753-1F9E-4F7E-846A-16DD0467F85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3FD4A9F-50B3-D74D-AC38-9FAF56AEC4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E527F47-9424-4A4E-8D9E-5CE8393172EC}" type="datetimeFigureOut">
              <a:rPr lang="zh-CN" altLang="en-US"/>
              <a:pPr>
                <a:defRPr/>
              </a:pPr>
              <a:t>2021/3/2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545B54C-4E9F-634D-BECA-3ED2FCF352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5481B83-0797-BE47-BB82-C023708141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9EB7B99-AA73-41EA-9784-463D493E301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pic>
        <p:nvPicPr>
          <p:cNvPr id="1031" name="Picture 2">
            <a:extLst>
              <a:ext uri="{FF2B5EF4-FFF2-40B4-BE49-F238E27FC236}">
                <a16:creationId xmlns:a16="http://schemas.microsoft.com/office/drawing/2014/main" id="{46DEC1E5-35B5-478F-B9CB-153C4C9732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82688"/>
            <a:ext cx="8677275" cy="13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5" descr="C:\Users\user\Desktop\webwxgetmsgimg (3).jpg">
            <a:extLst>
              <a:ext uri="{FF2B5EF4-FFF2-40B4-BE49-F238E27FC236}">
                <a16:creationId xmlns:a16="http://schemas.microsoft.com/office/drawing/2014/main" id="{6240D903-0000-4786-B26B-16228016FE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6237288"/>
            <a:ext cx="3636963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30" r:id="rId2"/>
    <p:sldLayoutId id="2147483922" r:id="rId3"/>
    <p:sldLayoutId id="2147483923" r:id="rId4"/>
    <p:sldLayoutId id="2147483924" r:id="rId5"/>
    <p:sldLayoutId id="2147483925" r:id="rId6"/>
    <p:sldLayoutId id="2147483931" r:id="rId7"/>
    <p:sldLayoutId id="2147483926" r:id="rId8"/>
    <p:sldLayoutId id="2147483927" r:id="rId9"/>
    <p:sldLayoutId id="2147483928" r:id="rId10"/>
    <p:sldLayoutId id="214748392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>
            <a:extLst>
              <a:ext uri="{FF2B5EF4-FFF2-40B4-BE49-F238E27FC236}">
                <a16:creationId xmlns:a16="http://schemas.microsoft.com/office/drawing/2014/main" id="{0A7BD509-2826-470E-B9A8-3DBAAEEAB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8050"/>
          </a:xfrm>
        </p:spPr>
        <p:txBody>
          <a:bodyPr/>
          <a:lstStyle/>
          <a:p>
            <a:r>
              <a:rPr lang="en-US" altLang="zh-CN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Personal Profile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47" name="内容占位符 2">
            <a:extLst>
              <a:ext uri="{FF2B5EF4-FFF2-40B4-BE49-F238E27FC236}">
                <a16:creationId xmlns:a16="http://schemas.microsoft.com/office/drawing/2014/main" id="{F5312E18-A595-40A0-83B6-8C7796FA5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0" y="1378289"/>
            <a:ext cx="7366000" cy="5822611"/>
          </a:xfrm>
        </p:spPr>
        <p:txBody>
          <a:bodyPr/>
          <a:lstStyle/>
          <a:p>
            <a:pPr algn="l" rtl="0"/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Director of 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  <a:sym typeface="Times Roman"/>
              </a:rPr>
              <a:t>Department of Pulmonary and Critical Care Medicine, China-Japan Friendship Hospital, </a:t>
            </a:r>
            <a:r>
              <a:rPr lang="zh-CN" alt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  <a:sym typeface="Times Roman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  <a:sym typeface="Times Roman"/>
              </a:rPr>
              <a:t>Chief Physician, M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aster Tutor, Professor</a:t>
            </a:r>
            <a:endParaRPr lang="en-US" altLang="zh-CN" sz="1400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  <a:sym typeface="Times Roman"/>
            </a:endParaRPr>
          </a:p>
          <a:p>
            <a:pPr defTabSz="409575">
              <a:spcBef>
                <a:spcPct val="0"/>
              </a:spcBef>
            </a:pP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  <a:sym typeface="Times Roman"/>
              </a:rPr>
              <a:t>Chairman of Pulmonary Rehabilitation Committee, 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China Association of Rehabilitation of Disabled Persons</a:t>
            </a:r>
            <a:endParaRPr lang="en-US" altLang="zh-CN" sz="1400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  <a:sym typeface="Times Roman"/>
            </a:endParaRPr>
          </a:p>
          <a:p>
            <a:pPr defTabSz="409575">
              <a:spcBef>
                <a:spcPct val="0"/>
              </a:spcBef>
            </a:pP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  <a:sym typeface="Times Roman"/>
              </a:rPr>
              <a:t>Vice chairman of Pulmonary Rehabilitation Committee, Chinese Association Rehabilitation Medicine </a:t>
            </a:r>
          </a:p>
          <a:p>
            <a:pPr defTabSz="409575">
              <a:spcBef>
                <a:spcPct val="0"/>
              </a:spcBef>
            </a:pP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  <a:sym typeface="Times Roman"/>
              </a:rPr>
              <a:t>Vice chairman of  Dysphagia rehabilitation Committee, Chinese Association Rehabilitation Medicine</a:t>
            </a:r>
          </a:p>
          <a:p>
            <a:pPr defTabSz="409575">
              <a:spcBef>
                <a:spcPct val="0"/>
              </a:spcBef>
            </a:pP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  <a:sym typeface="Times Roman"/>
              </a:rPr>
              <a:t>Vice chairman of Pulmonary Rehabilitation Committee, World Federation of Chinese  Medicine Societies</a:t>
            </a:r>
          </a:p>
          <a:p>
            <a:pPr defTabSz="409575">
              <a:spcBef>
                <a:spcPct val="0"/>
              </a:spcBef>
            </a:pP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  <a:sym typeface="Times Roman"/>
              </a:rPr>
              <a:t>Deputy editor of Thorax (Chinese)</a:t>
            </a:r>
          </a:p>
          <a:p>
            <a:pPr defTabSz="409575">
              <a:spcBef>
                <a:spcPct val="0"/>
              </a:spcBef>
            </a:pP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  <a:sym typeface="Times Roman"/>
              </a:rPr>
              <a:t>Standing Committee Member of Technical Committee of Respiratory Equipment, China Association of Medical Equipment</a:t>
            </a:r>
            <a:endParaRPr lang="en-US" altLang="zh-CN" sz="1400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l" rtl="0"/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  <a:sym typeface="Times Roman"/>
              </a:rPr>
              <a:t>Chairman of Pulmonary Rehabilitation Committee, 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Rehabilitation Doctor Committee, Chinese Medical Doctor Association</a:t>
            </a:r>
          </a:p>
          <a:p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  <a:sym typeface="Times Roman"/>
              </a:rPr>
              <a:t>Vice chairman of respiratory related career development committee, Chinese Association of Chest Physicians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 Chinese Medical Doctor Association</a:t>
            </a:r>
          </a:p>
          <a:p>
            <a:pPr defTabSz="409575">
              <a:spcBef>
                <a:spcPct val="0"/>
              </a:spcBef>
            </a:pP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Committee of Cardiopulmonary Rehabilitation Group, Chinese Society of Physical Medicine and Rehabilitation</a:t>
            </a:r>
            <a:endParaRPr lang="en-US" altLang="zh-CN" sz="1400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sym typeface="Times Roman"/>
            </a:endParaRPr>
          </a:p>
          <a:p>
            <a:pPr defTabSz="409575">
              <a:spcBef>
                <a:spcPct val="0"/>
              </a:spcBef>
            </a:pP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Committee of Critical Care Medicine Group, 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  <a:sym typeface="Times Roman"/>
              </a:rPr>
              <a:t>Chinese Association of Chest Physicians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 Chinese Medical Doctor Association</a:t>
            </a:r>
            <a:endParaRPr lang="en-US" altLang="zh-CN" sz="1400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sym typeface="Times Roman"/>
            </a:endParaRPr>
          </a:p>
          <a:p>
            <a:pPr defTabSz="409575">
              <a:spcBef>
                <a:spcPct val="0"/>
              </a:spcBef>
            </a:pP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Committee of  Respiratory Society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  <a:sym typeface="Times Roman"/>
              </a:rPr>
              <a:t>, Chinese Geriatrics Society</a:t>
            </a:r>
          </a:p>
          <a:p>
            <a:pPr defTabSz="409575">
              <a:spcBef>
                <a:spcPct val="0"/>
              </a:spcBef>
            </a:pP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Won the first prize of provincial and ministerial outstanding scientific research achievements</a:t>
            </a:r>
            <a:endParaRPr lang="zh-CN" altLang="en-US" sz="1400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F5962930-DFA7-4C46-9A24-9B358D9BD7B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88"/>
          <a:stretch/>
        </p:blipFill>
        <p:spPr>
          <a:xfrm>
            <a:off x="141514" y="1600200"/>
            <a:ext cx="1480457" cy="204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994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>
            <a:lumMod val="75000"/>
          </a:schemeClr>
        </a:solidFill>
        <a:ln>
          <a:noFill/>
        </a:ln>
        <a:extLs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round/>
              <a:headEnd/>
              <a:tailEnd/>
            </a14:hiddenLine>
          </a:ext>
        </a:extLst>
      </a:spPr>
      <a:bodyPr anchor="ctr"/>
      <a:lstStyle>
        <a:defPPr algn="ctr">
          <a:defRPr/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6626</TotalTime>
  <Words>177</Words>
  <Application>Microsoft Office PowerPoint</Application>
  <PresentationFormat>全屏显示(4:3)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楷体</vt:lpstr>
      <vt:lpstr>微软雅黑</vt:lpstr>
      <vt:lpstr>Arial</vt:lpstr>
      <vt:lpstr>Calibri</vt:lpstr>
      <vt:lpstr>Times New Roman</vt:lpstr>
      <vt:lpstr>Office 主题</vt:lpstr>
      <vt:lpstr>Personal Profile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用户</dc:creator>
  <cp:lastModifiedBy>Lucy</cp:lastModifiedBy>
  <cp:revision>310</cp:revision>
  <dcterms:created xsi:type="dcterms:W3CDTF">2017-08-19T00:43:15Z</dcterms:created>
  <dcterms:modified xsi:type="dcterms:W3CDTF">2021-03-02T15:56:27Z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2052-10.1.0.5745</vt:lpwstr>
  </property>
</Properties>
</file>